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この GraphQL クライアント技術の利点は REST にも応用可能。
実際に Redux の公式ドキュメントでも [Store データの正規化](https://redux.js.org/usage/structuring-reducers/normalizing-state-shape)について言及されている。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2025-01-23T07:38:30Z</dcterms:created>
  <dcterms:modified xsi:type="dcterms:W3CDTF">2025-01-23T07:38:30Z</dcterms:modified>
</cp:coreProperties>
</file>